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3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2D82-48AB-40EC-8F40-DD61543D8F11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GB" sz="1000" b="1" dirty="0">
                <a:solidFill>
                  <a:schemeClr val="bg1"/>
                </a:solidFill>
                <a:latin typeface="Abadi" panose="020B0604020104020204" pitchFamily="34" charset="0"/>
              </a:rPr>
              <a:t>24th Annual Meeting of the Association for Educational Assessment – Europe</a:t>
            </a:r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,</a:t>
            </a:r>
            <a:r>
              <a:rPr lang="en-GB" sz="1000" b="1" dirty="0">
                <a:solidFill>
                  <a:schemeClr val="bg1"/>
                </a:solidFill>
                <a:latin typeface="Abadi" panose="020B0604020104020204" pitchFamily="34" charset="0"/>
              </a:rPr>
              <a:t> 01-04 November 2023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102519"/>
          </a:xfrm>
        </p:spPr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241935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Authors</a:t>
            </a:r>
            <a:endParaRPr lang="en-GB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0" y="3011398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Acknowledgments (if required)</a:t>
            </a:r>
            <a:endParaRPr lang="en-GB" sz="2000" dirty="0"/>
          </a:p>
        </p:txBody>
      </p:sp>
      <p:pic>
        <p:nvPicPr>
          <p:cNvPr id="3074" name="Picture 2" descr="AEA-E">
            <a:extLst>
              <a:ext uri="{FF2B5EF4-FFF2-40B4-BE49-F238E27FC236}">
                <a16:creationId xmlns:a16="http://schemas.microsoft.com/office/drawing/2014/main" id="{68112619-78AE-9DA7-97C2-AFCC0D107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7" y="18505"/>
            <a:ext cx="2988988" cy="105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93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AEA-E">
            <a:extLst>
              <a:ext uri="{FF2B5EF4-FFF2-40B4-BE49-F238E27FC236}">
                <a16:creationId xmlns:a16="http://schemas.microsoft.com/office/drawing/2014/main" id="{D54A1F6F-9FBA-D100-A125-20F0CC6F0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721" y="4552950"/>
            <a:ext cx="1366444" cy="48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AEA-E">
            <a:extLst>
              <a:ext uri="{FF2B5EF4-FFF2-40B4-BE49-F238E27FC236}">
                <a16:creationId xmlns:a16="http://schemas.microsoft.com/office/drawing/2014/main" id="{D54A1F6F-9FBA-D100-A125-20F0CC6F0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721" y="4552950"/>
            <a:ext cx="1366444" cy="48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GB" sz="1000" b="1" dirty="0">
                <a:solidFill>
                  <a:schemeClr val="bg1"/>
                </a:solidFill>
                <a:latin typeface="Abadi" panose="020B0604020104020204" pitchFamily="34" charset="0"/>
              </a:rPr>
              <a:t>24th Annual Meeting of the Association for Educational Assessment – Europe</a:t>
            </a:r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,</a:t>
            </a:r>
            <a:r>
              <a:rPr lang="en-GB" sz="1000" b="1" dirty="0">
                <a:solidFill>
                  <a:schemeClr val="bg1"/>
                </a:solidFill>
                <a:latin typeface="Abadi" panose="020B0604020104020204" pitchFamily="34" charset="0"/>
              </a:rPr>
              <a:t> 01-04 November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9D99A4-F92D-41DC-AFFE-0A9DEC5B9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63" y="1345628"/>
            <a:ext cx="7773074" cy="1225402"/>
          </a:xfrm>
          <a:prstGeom prst="rect">
            <a:avLst/>
          </a:prstGeom>
        </p:spPr>
      </p:pic>
      <p:pic>
        <p:nvPicPr>
          <p:cNvPr id="1026" name="Picture 2" descr="AEA-E">
            <a:extLst>
              <a:ext uri="{FF2B5EF4-FFF2-40B4-BE49-F238E27FC236}">
                <a16:creationId xmlns:a16="http://schemas.microsoft.com/office/drawing/2014/main" id="{99BFFE82-8F7D-07AC-B177-A932612F6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254300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17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47</Words>
  <Application>Microsoft Office PowerPoint</Application>
  <PresentationFormat>On-screen Show (16:9)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Abadi</vt:lpstr>
      <vt:lpstr>Arial</vt:lpstr>
      <vt:lpstr>Calibri</vt:lpstr>
      <vt:lpstr>Office Theme</vt:lpstr>
      <vt:lpstr>Presentation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Kyriakos</dc:creator>
  <cp:lastModifiedBy>ctherap</cp:lastModifiedBy>
  <cp:revision>9</cp:revision>
  <dcterms:created xsi:type="dcterms:W3CDTF">2020-10-19T13:49:20Z</dcterms:created>
  <dcterms:modified xsi:type="dcterms:W3CDTF">2023-07-13T12:31:54Z</dcterms:modified>
</cp:coreProperties>
</file>